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CB84-C632-B2E5-FB80-A1328D9A4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B4DE5-9404-DF77-CC4A-8FF1F4F24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26B3A-9AE1-1EF4-B5C4-8A5D67577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22AC5-93A5-61E1-AC93-56193FA9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0AE68-B0CE-3FE8-2028-C8BD020C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7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68F9-8DE8-951A-7FFB-5C7405AD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0E5D6-4DB3-14DC-4BBE-8B131BCB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3D54-C1CA-CD32-EAFF-2BE1C4E6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73C15-9019-6264-300D-F8DC9CB2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A9D36-A0F6-5588-691C-1217CF82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8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6641F-F162-2F0C-2D7B-6A1ABAF2E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832E1-D52D-4B69-15DA-DE089D655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86E59-977F-C84B-A054-DA8573B3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33474-B1B1-4A2B-81AF-E311FF59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EE68D-88B2-6DA6-4E86-8B7396E1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C0F9-0CD4-5F2A-24E0-9B2D5AEE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96D63-BDA3-5859-6920-7264EBC46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65827-0DB4-66E2-73D1-2842D1C2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B8F4C-42EF-5042-142A-80BD2C14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8E5D1-498A-642A-45BB-A93EBCB7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71C04-6D22-1869-9079-DE4D7501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21EAC-4A2B-DFBA-937D-2E97262EF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0554B-261E-AFA9-F558-7BD265A8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1C18F-BBBF-519F-D6F7-4C530651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E2A23-CDAB-299B-42FC-C0DC1D23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4A64-1AFF-FB7D-FF59-403A74B9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CDE5-232A-67AC-F918-9A881B013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C190F-265F-38BF-0B03-E408E00A9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46518-0DA5-DC35-C326-1BF39580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54E61-3255-6668-2758-925244D4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BF2B7-A919-5DBE-0AE6-3B7D8CEB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40F4-51B4-522D-FA2A-842EC670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E636C-AEFD-92D8-1897-DE90B7933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29A5F-3787-6D51-9127-06AF5D9B0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3005C-26E4-E793-4900-A608367A6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084D6-E417-1E11-C0B6-06DC97265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C731B6-01E2-FE37-0DF9-7C41D59B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D4FAA-8FCF-2481-1C72-37DB5985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B99B5-EBA8-F432-6D1A-B2956060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5A84-0BB7-4B17-38D3-70204278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832C6-7827-0B51-34AC-045A5677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7EC90-8A44-77EF-94D8-A29B5C88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99486-DE12-44F8-ECE7-551400A6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58E61-01F7-8D57-B639-71B5BC5E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BD0D7-7411-7B54-5B14-CC629328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F52BA-1B5C-F84F-AE47-8C1CCAE3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7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ABB1-48B7-D6FF-36F2-02AC65F5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CA243-7847-54BD-153E-A79C8375D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C4898-8857-3B5A-3CA1-486B2F8A3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FC7F1-5673-0D22-0E58-21B9E03D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0C3B5-67B1-871A-DC7B-4838FA64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A00AC-349E-DD66-8B04-27AD2DE4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D7D9-3BD0-4B92-299E-14C2948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1C3FC-E916-42D4-1398-11700313B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7CDBD-EA42-49A1-FE82-08F803CB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61206-D077-F915-D644-614A5209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6002A-0452-0F27-4D28-848B540A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CC937-ABA9-8CE1-E159-E12592CF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B8100-0A93-7567-5E5C-AB13DF35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628BC-0D61-B13A-AF9B-469A225B1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BC452-1A78-10EE-9FA8-A25818472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BB81-D1B3-7AAF-E9C2-61B9A9059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DBE30-4AE4-F179-C0E1-E05482C7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8E08-9215-7BE6-3760-8D55DF1FE4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Adjusting the portable mounds on Crockett fields 5 &amp; 6</a:t>
            </a:r>
          </a:p>
        </p:txBody>
      </p:sp>
    </p:spTree>
    <p:extLst>
      <p:ext uri="{BB962C8B-B14F-4D97-AF65-F5344CB8AC3E}">
        <p14:creationId xmlns:p14="http://schemas.microsoft.com/office/powerpoint/2010/main" val="41609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CBDAFB-6F7A-246A-D92D-37AE0538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9" y="0"/>
            <a:ext cx="513303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F7ECB-048D-6ED1-6005-306ECF7DCE73}"/>
              </a:ext>
            </a:extLst>
          </p:cNvPr>
          <p:cNvSpPr txBox="1"/>
          <p:nvPr/>
        </p:nvSpPr>
        <p:spPr>
          <a:xfrm>
            <a:off x="4044099" y="2262433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D8380-926B-6729-B3D3-79952B7D2646}"/>
              </a:ext>
            </a:extLst>
          </p:cNvPr>
          <p:cNvSpPr txBox="1"/>
          <p:nvPr/>
        </p:nvSpPr>
        <p:spPr>
          <a:xfrm>
            <a:off x="2336308" y="1519286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B671B-6ADF-E309-6110-F61BCE8F18C5}"/>
              </a:ext>
            </a:extLst>
          </p:cNvPr>
          <p:cNvSpPr txBox="1"/>
          <p:nvPr/>
        </p:nvSpPr>
        <p:spPr>
          <a:xfrm>
            <a:off x="718382" y="2429089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7FFB37-C0C4-A9D3-D3D4-176AE6AB8591}"/>
              </a:ext>
            </a:extLst>
          </p:cNvPr>
          <p:cNvSpPr txBox="1"/>
          <p:nvPr/>
        </p:nvSpPr>
        <p:spPr>
          <a:xfrm>
            <a:off x="2336308" y="3059668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EA321-2EF7-F268-E8B0-7276475AC222}"/>
              </a:ext>
            </a:extLst>
          </p:cNvPr>
          <p:cNvSpPr txBox="1"/>
          <p:nvPr/>
        </p:nvSpPr>
        <p:spPr>
          <a:xfrm>
            <a:off x="123345" y="1010140"/>
            <a:ext cx="535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Fields 5 &amp; 6 contain a 4-piece mound that is movable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A0626F-0732-7863-6898-DE308ED291E6}"/>
              </a:ext>
            </a:extLst>
          </p:cNvPr>
          <p:cNvSpPr txBox="1"/>
          <p:nvPr/>
        </p:nvSpPr>
        <p:spPr>
          <a:xfrm>
            <a:off x="413567" y="5312253"/>
            <a:ext cx="477873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the front of the mound is sitting on the middle of the rubber as shown above, the mound distance is just short for 11/12YO baseball. Need to see entire rubber for 50’. The center of the rubber to home plate is 43.5’.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5B381C-D975-62BA-D215-0485D5E51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9" y="0"/>
            <a:ext cx="5110209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AA23A4-E609-5E0B-ECC8-CA964284C0AD}"/>
              </a:ext>
            </a:extLst>
          </p:cNvPr>
          <p:cNvSpPr txBox="1"/>
          <p:nvPr/>
        </p:nvSpPr>
        <p:spPr>
          <a:xfrm>
            <a:off x="6509268" y="4795779"/>
            <a:ext cx="481849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Distance is measured from back of home plate to the front of the elevated mound rubber (Piece 4).</a:t>
            </a:r>
          </a:p>
          <a:p>
            <a:r>
              <a:rPr lang="en-US" dirty="0"/>
              <a:t>We keep a measuring tape in the concession stand, accessible when concessions are open.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85B78B-14CD-029F-9C1F-1795BE1BC1AC}"/>
              </a:ext>
            </a:extLst>
          </p:cNvPr>
          <p:cNvSpPr txBox="1"/>
          <p:nvPr/>
        </p:nvSpPr>
        <p:spPr>
          <a:xfrm>
            <a:off x="968351" y="4606629"/>
            <a:ext cx="38183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9/10YO distance = 46’</a:t>
            </a:r>
          </a:p>
          <a:p>
            <a:r>
              <a:rPr lang="en-US" dirty="0"/>
              <a:t>11/12YO distance = 50’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4B6A17-078A-D1B7-AF4A-371F811A2859}"/>
              </a:ext>
            </a:extLst>
          </p:cNvPr>
          <p:cNvSpPr txBox="1"/>
          <p:nvPr/>
        </p:nvSpPr>
        <p:spPr>
          <a:xfrm>
            <a:off x="4491426" y="1535907"/>
            <a:ext cx="140175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Elevated mound rubber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B770F82-67AE-9041-B701-9E043B448C1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3269562" y="1812906"/>
            <a:ext cx="1221864" cy="2769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9BE3A1-DF70-AB3B-CD20-16521AD85049}"/>
              </a:ext>
            </a:extLst>
          </p:cNvPr>
          <p:cNvCxnSpPr>
            <a:cxnSpLocks/>
          </p:cNvCxnSpPr>
          <p:nvPr/>
        </p:nvCxnSpPr>
        <p:spPr>
          <a:xfrm flipH="1">
            <a:off x="9636981" y="874643"/>
            <a:ext cx="540689" cy="247285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2E59955-FC00-D94B-B3FB-4F27C83ED41B}"/>
              </a:ext>
            </a:extLst>
          </p:cNvPr>
          <p:cNvSpPr txBox="1"/>
          <p:nvPr/>
        </p:nvSpPr>
        <p:spPr>
          <a:xfrm>
            <a:off x="9636981" y="460214"/>
            <a:ext cx="123245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Back of home plate</a:t>
            </a:r>
          </a:p>
        </p:txBody>
      </p:sp>
    </p:spTree>
    <p:extLst>
      <p:ext uri="{BB962C8B-B14F-4D97-AF65-F5344CB8AC3E}">
        <p14:creationId xmlns:p14="http://schemas.microsoft.com/office/powerpoint/2010/main" val="191516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298E5E-7159-DC68-BE36-274EAC02A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15" y="0"/>
            <a:ext cx="500809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763CBB-8355-5E0E-A716-CC0EDA51853B}"/>
              </a:ext>
            </a:extLst>
          </p:cNvPr>
          <p:cNvSpPr txBox="1"/>
          <p:nvPr/>
        </p:nvSpPr>
        <p:spPr>
          <a:xfrm>
            <a:off x="7950312" y="2447099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09A48-A3D4-CE89-72B9-67508383D157}"/>
              </a:ext>
            </a:extLst>
          </p:cNvPr>
          <p:cNvSpPr txBox="1"/>
          <p:nvPr/>
        </p:nvSpPr>
        <p:spPr>
          <a:xfrm>
            <a:off x="7041823" y="23220"/>
            <a:ext cx="21131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Step 2</a:t>
            </a:r>
            <a:r>
              <a:rPr lang="en-US" b="1" dirty="0"/>
              <a:t> </a:t>
            </a:r>
            <a:r>
              <a:rPr lang="en-US" dirty="0"/>
              <a:t>Slightly lift up the back edge of Piece 1 &amp; separate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15B483-4E46-610B-78E2-61D02F6B0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56" y="23220"/>
            <a:ext cx="50080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810742-C8D3-E5C2-5F65-25BF6CC40A19}"/>
              </a:ext>
            </a:extLst>
          </p:cNvPr>
          <p:cNvSpPr txBox="1"/>
          <p:nvPr/>
        </p:nvSpPr>
        <p:spPr>
          <a:xfrm>
            <a:off x="1956353" y="2470319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3BD63-062C-E682-A640-1873B9F5EAE1}"/>
              </a:ext>
            </a:extLst>
          </p:cNvPr>
          <p:cNvSpPr txBox="1"/>
          <p:nvPr/>
        </p:nvSpPr>
        <p:spPr>
          <a:xfrm>
            <a:off x="1047864" y="5451604"/>
            <a:ext cx="21131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Step 1 </a:t>
            </a:r>
            <a:r>
              <a:rPr lang="en-US" dirty="0"/>
              <a:t>Slightly lift up the front edge of Piece 1 &amp; separate as shown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009AE-CC24-076E-C966-865F52575919}"/>
              </a:ext>
            </a:extLst>
          </p:cNvPr>
          <p:cNvSpPr txBox="1"/>
          <p:nvPr/>
        </p:nvSpPr>
        <p:spPr>
          <a:xfrm>
            <a:off x="784256" y="300219"/>
            <a:ext cx="50080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 adjust the mound distance, follow these steps</a:t>
            </a:r>
          </a:p>
        </p:txBody>
      </p:sp>
    </p:spTree>
    <p:extLst>
      <p:ext uri="{BB962C8B-B14F-4D97-AF65-F5344CB8AC3E}">
        <p14:creationId xmlns:p14="http://schemas.microsoft.com/office/powerpoint/2010/main" val="40816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CBDAFB-6F7A-246A-D92D-37AE0538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34" y="0"/>
            <a:ext cx="513303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F7ECB-048D-6ED1-6005-306ECF7DCE73}"/>
              </a:ext>
            </a:extLst>
          </p:cNvPr>
          <p:cNvSpPr txBox="1"/>
          <p:nvPr/>
        </p:nvSpPr>
        <p:spPr>
          <a:xfrm>
            <a:off x="4414014" y="2262433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D8380-926B-6729-B3D3-79952B7D2646}"/>
              </a:ext>
            </a:extLst>
          </p:cNvPr>
          <p:cNvSpPr txBox="1"/>
          <p:nvPr/>
        </p:nvSpPr>
        <p:spPr>
          <a:xfrm>
            <a:off x="2706223" y="1519286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F1D92-B9F5-640A-2C4F-EC497B863842}"/>
              </a:ext>
            </a:extLst>
          </p:cNvPr>
          <p:cNvSpPr txBox="1"/>
          <p:nvPr/>
        </p:nvSpPr>
        <p:spPr>
          <a:xfrm>
            <a:off x="3405544" y="4832036"/>
            <a:ext cx="211317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Step 4 </a:t>
            </a:r>
            <a:r>
              <a:rPr lang="en-US" dirty="0"/>
              <a:t>Lift up and pull Piece 2 (lightest of the 4 pieces) back a few feet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09A48-A3D4-CE89-72B9-67508383D157}"/>
              </a:ext>
            </a:extLst>
          </p:cNvPr>
          <p:cNvSpPr txBox="1"/>
          <p:nvPr/>
        </p:nvSpPr>
        <p:spPr>
          <a:xfrm>
            <a:off x="3538726" y="253940"/>
            <a:ext cx="21131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Step 3 </a:t>
            </a:r>
            <a:r>
              <a:rPr lang="en-US" dirty="0"/>
              <a:t>Move Piece 3 front &amp; back as Piece 1 was moved to separate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C782ED-4127-09F3-A8AA-28E576DC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603" y="0"/>
            <a:ext cx="513303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48ACBC-FACA-D639-7E18-CB23498796A0}"/>
              </a:ext>
            </a:extLst>
          </p:cNvPr>
          <p:cNvSpPr txBox="1"/>
          <p:nvPr/>
        </p:nvSpPr>
        <p:spPr>
          <a:xfrm>
            <a:off x="10341283" y="2262433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9FAD0-0056-F08B-61CB-52378EA13EFA}"/>
              </a:ext>
            </a:extLst>
          </p:cNvPr>
          <p:cNvSpPr txBox="1"/>
          <p:nvPr/>
        </p:nvSpPr>
        <p:spPr>
          <a:xfrm>
            <a:off x="8633492" y="1519286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34568-009A-5238-F453-A5128A5823A0}"/>
              </a:ext>
            </a:extLst>
          </p:cNvPr>
          <p:cNvSpPr txBox="1"/>
          <p:nvPr/>
        </p:nvSpPr>
        <p:spPr>
          <a:xfrm>
            <a:off x="7015566" y="2429089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11564-6F4F-4396-E362-476C7F03B39E}"/>
              </a:ext>
            </a:extLst>
          </p:cNvPr>
          <p:cNvSpPr txBox="1"/>
          <p:nvPr/>
        </p:nvSpPr>
        <p:spPr>
          <a:xfrm>
            <a:off x="8633492" y="3059668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Piece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6D1ECB-FC96-D2C1-2ACE-B9CBCA624CB1}"/>
              </a:ext>
            </a:extLst>
          </p:cNvPr>
          <p:cNvSpPr txBox="1"/>
          <p:nvPr/>
        </p:nvSpPr>
        <p:spPr>
          <a:xfrm>
            <a:off x="9332813" y="4832036"/>
            <a:ext cx="218067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Step 5</a:t>
            </a:r>
            <a:r>
              <a:rPr lang="en-US" b="1" dirty="0"/>
              <a:t> </a:t>
            </a:r>
            <a:r>
              <a:rPr lang="en-US" dirty="0"/>
              <a:t>Slide Piece 4 up or back depending on the needed distance. Reattach all pieces.</a:t>
            </a:r>
          </a:p>
        </p:txBody>
      </p:sp>
    </p:spTree>
    <p:extLst>
      <p:ext uri="{BB962C8B-B14F-4D97-AF65-F5344CB8AC3E}">
        <p14:creationId xmlns:p14="http://schemas.microsoft.com/office/powerpoint/2010/main" val="417526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234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Adjusting the portable mounds on Crockett fields 5 &amp; 6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Greg Stover</cp:lastModifiedBy>
  <cp:revision>3</cp:revision>
  <dcterms:created xsi:type="dcterms:W3CDTF">2024-03-16T14:38:58Z</dcterms:created>
  <dcterms:modified xsi:type="dcterms:W3CDTF">2025-01-29T15:29:13Z</dcterms:modified>
</cp:coreProperties>
</file>